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BA4F-ACF9-432A-9552-EA298E9A854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B7F1-55A7-4DD9-87E5-B8AA032D2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9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BA4F-ACF9-432A-9552-EA298E9A854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B7F1-55A7-4DD9-87E5-B8AA032D2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4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BA4F-ACF9-432A-9552-EA298E9A854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B7F1-55A7-4DD9-87E5-B8AA032D2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5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BA4F-ACF9-432A-9552-EA298E9A854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B7F1-55A7-4DD9-87E5-B8AA032D2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8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BA4F-ACF9-432A-9552-EA298E9A854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B7F1-55A7-4DD9-87E5-B8AA032D2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BA4F-ACF9-432A-9552-EA298E9A854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B7F1-55A7-4DD9-87E5-B8AA032D2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9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BA4F-ACF9-432A-9552-EA298E9A854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B7F1-55A7-4DD9-87E5-B8AA032D2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6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BA4F-ACF9-432A-9552-EA298E9A854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B7F1-55A7-4DD9-87E5-B8AA032D2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2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BA4F-ACF9-432A-9552-EA298E9A854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B7F1-55A7-4DD9-87E5-B8AA032D2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7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BA4F-ACF9-432A-9552-EA298E9A854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B7F1-55A7-4DD9-87E5-B8AA032D2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8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BA4F-ACF9-432A-9552-EA298E9A854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B7F1-55A7-4DD9-87E5-B8AA032D2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5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0BA4F-ACF9-432A-9552-EA298E9A854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2B7F1-55A7-4DD9-87E5-B8AA032D2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0CB396-DBF1-475F-AB75-B82E1EEFE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028700"/>
            <a:ext cx="7848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70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A154A0-7CAB-4891-A512-8B65B8EBA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" y="567690"/>
            <a:ext cx="7139940" cy="572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4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3930F6-DFF5-4094-B50C-AC2588FC4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750443"/>
            <a:ext cx="8178799" cy="535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01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B2910A-9D61-4983-A952-014D16FB0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" y="613410"/>
            <a:ext cx="7147560" cy="563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94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DCB100-DF80-47D6-B14F-72150A7BE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" y="1017270"/>
            <a:ext cx="7421880" cy="4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2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25C5D7-0335-4750-B1B7-6A827C681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" y="594360"/>
            <a:ext cx="729234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1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251B52-8749-483A-BACA-B1D248A8E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" y="1074420"/>
            <a:ext cx="7513320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6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28146E-11DD-4107-AB38-9443D0CD9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" y="605790"/>
            <a:ext cx="7139940" cy="5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9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ACFF9A-190A-45C0-B6C6-967AD7E82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769620"/>
            <a:ext cx="7833360" cy="53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1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0964C-209F-473A-A0F6-AC1370929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" y="1123950"/>
            <a:ext cx="753618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2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B3A8DC-5C99-4C29-9FF7-31C034D7F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560070"/>
            <a:ext cx="7155180" cy="57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2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8EDDAC-D6B0-4CBC-BC74-E13E1C28A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1131570"/>
            <a:ext cx="7299960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2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0DD9DDA-856A-4E82-AED9-D89897081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" y="472440"/>
            <a:ext cx="709422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2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477DD3-B99A-482F-8693-B8C21B8AA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" y="1093470"/>
            <a:ext cx="7459980" cy="46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1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26FCEC-6856-4E14-9BD9-720C12821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" y="529590"/>
            <a:ext cx="7109460" cy="579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88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7EFFCE-A47B-40C5-B28A-1F37546AC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1040130"/>
            <a:ext cx="7360920" cy="47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97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Lai</dc:creator>
  <cp:lastModifiedBy>Jason Lai</cp:lastModifiedBy>
  <cp:revision>2</cp:revision>
  <dcterms:created xsi:type="dcterms:W3CDTF">2020-03-10T20:10:40Z</dcterms:created>
  <dcterms:modified xsi:type="dcterms:W3CDTF">2020-03-10T21:17:12Z</dcterms:modified>
</cp:coreProperties>
</file>